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68B0AC-9EDC-484C-9EFA-186520F3C2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54AC34-7CA0-4D6B-89BD-3841AE02E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1202FF-51CB-480B-ACCC-4525C7E36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3BB2-AFFD-4991-94BE-8947C8D8A7DD}" type="datetimeFigureOut">
              <a:rPr lang="es-MX" smtClean="0"/>
              <a:t>26/02/2020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631DB8-2840-452F-B1A6-101ACC996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034342-72C7-48F1-B7A5-72EBF609C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62E7-AEA0-458E-BCC8-3AB04A25FB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9324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F789E0-4A68-4B09-BF91-2E98CE84E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A2ADFB-FA6E-426F-9C41-9E1BDB19C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63CB5F-4CA9-458B-8966-F44C3DE7E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3BB2-AFFD-4991-94BE-8947C8D8A7DD}" type="datetimeFigureOut">
              <a:rPr lang="es-MX" smtClean="0"/>
              <a:t>26/02/2020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496ED3-EBBA-4285-9968-BB4AFECF1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5816C8-C92F-4A0D-A5B8-8FF6498F9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62E7-AEA0-458E-BCC8-3AB04A25FB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5112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2549FB-2E93-40A4-B74B-FFB9ED618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DE426D-2FA0-42E5-9C9E-6F313B663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839C54-A4EB-4143-98A8-974082158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3BB2-AFFD-4991-94BE-8947C8D8A7DD}" type="datetimeFigureOut">
              <a:rPr lang="es-MX" smtClean="0"/>
              <a:t>26/02/2020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B10141-A4E1-4EBC-8C76-431A9A8DC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8FD521-43C3-448C-83F3-9BE8B8657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62E7-AEA0-458E-BCC8-3AB04A25FB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9529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4B0422-B986-44C1-A396-37CC569A2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D521E6-09E5-4D9D-9C21-E43FBE93C9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1662F9A-946A-47F3-93A4-A4E3F9B6E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75356CA-1D61-4DC5-9B62-ECD4643D6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3BB2-AFFD-4991-94BE-8947C8D8A7DD}" type="datetimeFigureOut">
              <a:rPr lang="es-MX" smtClean="0"/>
              <a:t>26/02/2020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4AEA7E-270E-48EA-9599-F3AA9828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95DF9AF-0871-4D7C-BF85-A18E66E81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62E7-AEA0-458E-BCC8-3AB04A25FB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6191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7DB809-A868-4CE2-BBA6-799D4CAB2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C18341-CBD0-4B1E-840C-617783510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0F70FB3-A37D-4523-8960-EAFA96E3C5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6D9C6C9-86D1-42C8-A66C-E52B938A91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554D1ED-C7B9-4DBD-9BCD-3A889046C9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2CA56FC-2338-4500-8E3B-3C068A10F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3BB2-AFFD-4991-94BE-8947C8D8A7DD}" type="datetimeFigureOut">
              <a:rPr lang="es-MX" smtClean="0"/>
              <a:t>26/02/2020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9428A84-F027-4A72-AA43-D47103BC3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1AAF477-92EA-4AA4-9A1A-47CC534D8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62E7-AEA0-458E-BCC8-3AB04A25FB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7258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CDF783-91AE-499C-A595-F84E2300D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57FBAC8-50FD-4DBA-A2B5-B6490FE9A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3BB2-AFFD-4991-94BE-8947C8D8A7DD}" type="datetimeFigureOut">
              <a:rPr lang="es-MX" smtClean="0"/>
              <a:t>26/02/2020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3C0BE17-82DD-46CD-B5AB-51022657D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04B58B7-4481-4455-B151-49166B483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62E7-AEA0-458E-BCC8-3AB04A25FB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4099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AA69658-EAE1-4B0F-BCE3-80C235D22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3BB2-AFFD-4991-94BE-8947C8D8A7DD}" type="datetimeFigureOut">
              <a:rPr lang="es-MX" smtClean="0"/>
              <a:t>26/02/2020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0445B91-D985-4DE2-A5D1-0AD75B47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243210-8B43-422E-B629-27DF6C85A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62E7-AEA0-458E-BCC8-3AB04A25FB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486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206D8B-5D39-4E2F-9425-068537BB6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FC071D-00B7-428D-BA6B-A479E5A2C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3D3B4F7-7415-41E2-BA75-AD1DDAD23D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38D927-1F78-40EF-A187-B1F874D6F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3BB2-AFFD-4991-94BE-8947C8D8A7DD}" type="datetimeFigureOut">
              <a:rPr lang="es-MX" smtClean="0"/>
              <a:t>26/02/2020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D172E6-12FB-4846-B816-3CAB83C2A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EBE89EF-BC45-4687-A604-467442FDC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62E7-AEA0-458E-BCC8-3AB04A25FB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956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03BDC9-0F1A-4529-B8F7-855197F7E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2BBDB5E-9173-4A2A-A055-FC20A0180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8CA69C5-A5EE-4507-8946-D048D45C2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7645BA-88E2-48F7-98FB-2E478CC74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3BB2-AFFD-4991-94BE-8947C8D8A7DD}" type="datetimeFigureOut">
              <a:rPr lang="es-MX" smtClean="0"/>
              <a:t>26/02/2020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FD72496-8A48-482B-9EF3-1883C611E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150BB4-BE2F-4394-9D61-1B01F527C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62E7-AEA0-458E-BCC8-3AB04A25FB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1243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B6538-8507-4674-A78E-C3AE7E516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70CAC8C-736B-445A-B8DD-0A1D23C73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E082F2-28A7-4A72-ADA4-F428E1AB0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3BB2-AFFD-4991-94BE-8947C8D8A7DD}" type="datetimeFigureOut">
              <a:rPr lang="es-MX" smtClean="0"/>
              <a:t>26/02/2020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5D6B03-572A-420B-99E7-EB4CB87C3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0DD1FA-3D18-4B21-B764-5897D1E83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62E7-AEA0-458E-BCC8-3AB04A25FB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4275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A94E88-9A97-444E-9C1C-9F8B8C4B4A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6C572F5-F9AB-497F-86F3-1A842726F1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0ED3E2-AFE5-4368-B3A8-839B32FA2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3BB2-AFFD-4991-94BE-8947C8D8A7DD}" type="datetimeFigureOut">
              <a:rPr lang="es-MX" smtClean="0"/>
              <a:t>26/02/2020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2987D8-ED21-4909-B64A-EFE095384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4D8220-118B-48E0-A18B-0424F4A2C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62E7-AEA0-458E-BCC8-3AB04A25FB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98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D0E6E64-0EEE-4D65-BEF7-5F5E3A86A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975060-4FAD-4A23-855E-A93F82708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F8F96B-B585-4448-8D2F-3E29C5D0E7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03BB2-AFFD-4991-94BE-8947C8D8A7DD}" type="datetimeFigureOut">
              <a:rPr lang="es-MX" smtClean="0"/>
              <a:t>26/02/2020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FE5CB2-ABB8-47E8-9FDB-BA83FB84B3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F27583-6209-4EC2-A2DC-410297641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362E7-AEA0-458E-BCC8-3AB04A25FB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5258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20C84-FEC1-4BAC-B610-14990C0556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45DB2A-7728-42C3-B0B3-0ED72C0F64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46D3D43-1831-4C2E-A98B-496C750BD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721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1EE022-3E03-408B-B6AD-18030F00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3DF790-8C57-433A-832C-5EB075B78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D31D31D-152E-468C-8EE6-CA6301E48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866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1398B3-F111-4394-A28C-C84106430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C89B6B-9E3A-4A06-ACFA-FF333E230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A0C639D-7416-41C8-B64E-1062771AC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73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25D7DC-D69C-4171-8169-9DC3A9268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5493EA-4C31-4F64-B471-ADE864414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0B8AB1D-B5BF-4D82-8614-F9A045C5A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4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50FB57-A8F1-40C1-A0CF-0DAB05D25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329A8F-1897-4454-BDE4-5ECB3328B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972C7A4-07E2-4072-989A-E9E124F66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1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41EB16-6BB9-4F8D-A449-528BB6425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3147DB-AC70-4605-91FF-7D881A71E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035323F-DC4D-465B-A863-49E443F38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139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Chàvez</dc:creator>
  <cp:lastModifiedBy>Andrea Chàvez</cp:lastModifiedBy>
  <cp:revision>1</cp:revision>
  <dcterms:created xsi:type="dcterms:W3CDTF">2020-02-26T15:12:21Z</dcterms:created>
  <dcterms:modified xsi:type="dcterms:W3CDTF">2020-02-26T15:14:45Z</dcterms:modified>
</cp:coreProperties>
</file>